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8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25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52F5A-9382-48C1-8EA7-86292D3360E4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1FAE8-78AA-4354-8765-65AFEE89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6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66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04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23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63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1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44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2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1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91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95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0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72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47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85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6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92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90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15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12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9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1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FFBA29-01C1-4DF0-8440-391CC5C9D9FA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calculation</a:t>
            </a:r>
          </a:p>
          <a:p>
            <a:r>
              <a:rPr lang="en-US" dirty="0" smtClean="0"/>
              <a:t> of</a:t>
            </a:r>
          </a:p>
          <a:p>
            <a:r>
              <a:rPr lang="en-US" dirty="0" smtClean="0"/>
              <a:t>Cost of goods sold</a:t>
            </a:r>
          </a:p>
          <a:p>
            <a:r>
              <a:rPr lang="en-US" dirty="0" smtClean="0"/>
              <a:t>is much more complex</a:t>
            </a:r>
          </a:p>
          <a:p>
            <a:r>
              <a:rPr lang="en-US" dirty="0" smtClean="0"/>
              <a:t>for a manufacturing firm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Calculation</a:t>
            </a:r>
            <a:br>
              <a:rPr lang="en-US" sz="2000" dirty="0" smtClean="0"/>
            </a:br>
            <a:r>
              <a:rPr lang="en-US" sz="2000" dirty="0" smtClean="0"/>
              <a:t> of </a:t>
            </a:r>
            <a:br>
              <a:rPr lang="en-US" sz="2000" dirty="0" smtClean="0"/>
            </a:br>
            <a:r>
              <a:rPr lang="en-US" sz="2000" dirty="0" smtClean="0"/>
              <a:t>Cost of Goods Manufactured</a:t>
            </a:r>
            <a:br>
              <a:rPr lang="en-US" sz="2000" dirty="0" smtClean="0"/>
            </a:b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Cost of Goods Sold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5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4114800" y="3276600"/>
            <a:ext cx="31242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03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352800" y="3429000"/>
            <a:ext cx="3810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1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4114800" y="3429000"/>
            <a:ext cx="31242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8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590800" y="2362200"/>
            <a:ext cx="4495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4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4267200" y="3810000"/>
            <a:ext cx="29718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2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352800" y="2286000"/>
            <a:ext cx="3810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7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667000" y="4267200"/>
            <a:ext cx="51054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9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590800" y="2438400"/>
            <a:ext cx="5334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82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429000" y="2514600"/>
            <a:ext cx="44958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5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9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6096000" y="4739640"/>
            <a:ext cx="27432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352800" y="3962400"/>
            <a:ext cx="457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7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667000" y="2057400"/>
            <a:ext cx="388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80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429000" y="2590800"/>
            <a:ext cx="3048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1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352800" y="2057400"/>
            <a:ext cx="3048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9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352800" y="3048000"/>
            <a:ext cx="3124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6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6820360" y="3077511"/>
            <a:ext cx="342443" cy="169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4114800" y="3124200"/>
            <a:ext cx="31242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8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352800" y="3276600"/>
            <a:ext cx="3886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7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</TotalTime>
  <Words>58</Words>
  <Application>Microsoft Office PowerPoint</Application>
  <PresentationFormat>On-screen Show (4:3)</PresentationFormat>
  <Paragraphs>47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Calculation  of  Cost of Goods Manufactured and Cost of Goods Sold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  of  Cost of Goods Manufactured and Cost of Goods Sold</dc:title>
  <dc:creator>Prof Chauvin</dc:creator>
  <cp:lastModifiedBy>Prof Chauvin</cp:lastModifiedBy>
  <cp:revision>9</cp:revision>
  <dcterms:created xsi:type="dcterms:W3CDTF">2014-07-12T14:25:13Z</dcterms:created>
  <dcterms:modified xsi:type="dcterms:W3CDTF">2015-08-05T00:27:28Z</dcterms:modified>
</cp:coreProperties>
</file>