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F1F0-ECF9-4747-A901-62C8F31AA1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D4A3AB-FF55-4154-87F1-3276F42039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F1F0-ECF9-4747-A901-62C8F31AA1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A3AB-FF55-4154-87F1-3276F42039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1D4A3AB-FF55-4154-87F1-3276F42039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F1F0-ECF9-4747-A901-62C8F31AA1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F1F0-ECF9-4747-A901-62C8F31AA1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1D4A3AB-FF55-4154-87F1-3276F42039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F1F0-ECF9-4747-A901-62C8F31AA1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D4A3AB-FF55-4154-87F1-3276F42039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F2FF1F0-ECF9-4747-A901-62C8F31AA1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A3AB-FF55-4154-87F1-3276F42039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F1F0-ECF9-4747-A901-62C8F31AA1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1D4A3AB-FF55-4154-87F1-3276F420393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F1F0-ECF9-4747-A901-62C8F31AA1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1D4A3AB-FF55-4154-87F1-3276F4203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F1F0-ECF9-4747-A901-62C8F31AA1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D4A3AB-FF55-4154-87F1-3276F4203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D4A3AB-FF55-4154-87F1-3276F420393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F1F0-ECF9-4747-A901-62C8F31AA1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1D4A3AB-FF55-4154-87F1-3276F42039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F2FF1F0-ECF9-4747-A901-62C8F31AA1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F2FF1F0-ECF9-4747-A901-62C8F31AA1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D4A3AB-FF55-4154-87F1-3276F420393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look at the calculation of</a:t>
            </a:r>
          </a:p>
          <a:p>
            <a:r>
              <a:rPr lang="en-US" dirty="0" smtClean="0"/>
              <a:t>a long term note payable </a:t>
            </a:r>
          </a:p>
          <a:p>
            <a:r>
              <a:rPr lang="en-US" dirty="0" smtClean="0"/>
              <a:t>(such as a mortgage) </a:t>
            </a:r>
          </a:p>
          <a:p>
            <a:r>
              <a:rPr lang="en-US" dirty="0" smtClean="0"/>
              <a:t>where the proportions of </a:t>
            </a:r>
          </a:p>
          <a:p>
            <a:r>
              <a:rPr lang="en-US" dirty="0" smtClean="0"/>
              <a:t>interest and principal change over time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Long Term Notes Payable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21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894" y="457200"/>
            <a:ext cx="4818213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4191000" y="1676400"/>
            <a:ext cx="2209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9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791" y="457200"/>
            <a:ext cx="4812419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4191000" y="2373795"/>
            <a:ext cx="2133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629400" y="2488095"/>
            <a:ext cx="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608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402" y="457200"/>
            <a:ext cx="4805196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4191000" y="3124200"/>
            <a:ext cx="2133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629400" y="3238500"/>
            <a:ext cx="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25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004" y="457200"/>
            <a:ext cx="4797993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4191000" y="3886200"/>
            <a:ext cx="2209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629400" y="4000500"/>
            <a:ext cx="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318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592" y="457200"/>
            <a:ext cx="4790816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4191000" y="4724400"/>
            <a:ext cx="2209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629400" y="4838700"/>
            <a:ext cx="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975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542" y="457200"/>
            <a:ext cx="4868916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Straight Arrow Connector 18"/>
          <p:cNvCxnSpPr/>
          <p:nvPr/>
        </p:nvCxnSpPr>
        <p:spPr>
          <a:xfrm flipH="1">
            <a:off x="4191000" y="5486400"/>
            <a:ext cx="2286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629400" y="55626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245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</TotalTime>
  <Words>31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Long Term Notes Payable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Term Notes Payable</dc:title>
  <dc:creator>Prof Chauvin</dc:creator>
  <cp:lastModifiedBy>Prof Chauvin</cp:lastModifiedBy>
  <cp:revision>7</cp:revision>
  <dcterms:created xsi:type="dcterms:W3CDTF">2014-10-13T17:56:05Z</dcterms:created>
  <dcterms:modified xsi:type="dcterms:W3CDTF">2014-10-13T18:34:01Z</dcterms:modified>
</cp:coreProperties>
</file>