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41"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285B77C-992C-4DB7-AE46-0935571D46FB}" type="datetimeFigureOut">
              <a:rPr lang="en-US" smtClean="0"/>
              <a:t>7/13/2015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7B46519-4E0E-4F21-B857-BCFA9F3D586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85B77C-992C-4DB7-AE46-0935571D46FB}" type="datetimeFigureOut">
              <a:rPr lang="en-US" smtClean="0"/>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46519-4E0E-4F21-B857-BCFA9F3D586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7B46519-4E0E-4F21-B857-BCFA9F3D586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85B77C-992C-4DB7-AE46-0935571D46FB}" type="datetimeFigureOut">
              <a:rPr lang="en-US" smtClean="0"/>
              <a:t>7/13/2015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285B77C-992C-4DB7-AE46-0935571D46FB}" type="datetimeFigureOut">
              <a:rPr lang="en-US" smtClean="0"/>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7B46519-4E0E-4F21-B857-BCFA9F3D586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285B77C-992C-4DB7-AE46-0935571D46FB}" type="datetimeFigureOut">
              <a:rPr lang="en-US" smtClean="0"/>
              <a:t>7/13/2015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7B46519-4E0E-4F21-B857-BCFA9F3D586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285B77C-992C-4DB7-AE46-0935571D46FB}" type="datetimeFigureOut">
              <a:rPr lang="en-US" smtClean="0"/>
              <a:t>7/13/2015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46519-4E0E-4F21-B857-BCFA9F3D586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285B77C-992C-4DB7-AE46-0935571D46FB}" type="datetimeFigureOut">
              <a:rPr lang="en-US" smtClean="0"/>
              <a:t>7/13/2015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7B46519-4E0E-4F21-B857-BCFA9F3D586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85B77C-992C-4DB7-AE46-0935571D46FB}" type="datetimeFigureOut">
              <a:rPr lang="en-US" smtClean="0"/>
              <a:t>7/13/2015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7B46519-4E0E-4F21-B857-BCFA9F3D58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285B77C-992C-4DB7-AE46-0935571D46FB}" type="datetimeFigureOut">
              <a:rPr lang="en-US" smtClean="0"/>
              <a:t>7/13/2015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7B46519-4E0E-4F21-B857-BCFA9F3D58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7B46519-4E0E-4F21-B857-BCFA9F3D586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285B77C-992C-4DB7-AE46-0935571D46FB}" type="datetimeFigureOut">
              <a:rPr lang="en-US" smtClean="0"/>
              <a:t>7/13/2015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7B46519-4E0E-4F21-B857-BCFA9F3D586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285B77C-992C-4DB7-AE46-0935571D46FB}" type="datetimeFigureOut">
              <a:rPr lang="en-US" smtClean="0"/>
              <a:t>7/13/2015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285B77C-992C-4DB7-AE46-0935571D46FB}" type="datetimeFigureOut">
              <a:rPr lang="en-US" smtClean="0"/>
              <a:t>7/13/2015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7B46519-4E0E-4F21-B857-BCFA9F3D586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Partnership Basics</a:t>
            </a:r>
            <a:endParaRPr lang="en-US" dirty="0"/>
          </a:p>
        </p:txBody>
      </p:sp>
    </p:spTree>
    <p:extLst>
      <p:ext uri="{BB962C8B-B14F-4D97-AF65-F5344CB8AC3E}">
        <p14:creationId xmlns:p14="http://schemas.microsoft.com/office/powerpoint/2010/main" val="3080487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a:t>
            </a:r>
            <a:endParaRPr lang="en-US" dirty="0"/>
          </a:p>
        </p:txBody>
      </p:sp>
      <p:sp>
        <p:nvSpPr>
          <p:cNvPr id="3" name="Content Placeholder 2"/>
          <p:cNvSpPr>
            <a:spLocks noGrp="1"/>
          </p:cNvSpPr>
          <p:nvPr>
            <p:ph sz="quarter" idx="1"/>
          </p:nvPr>
        </p:nvSpPr>
        <p:spPr/>
        <p:txBody>
          <a:bodyPr/>
          <a:lstStyle/>
          <a:p>
            <a:pPr algn="just"/>
            <a:endParaRPr lang="en-US" dirty="0" smtClean="0"/>
          </a:p>
          <a:p>
            <a:pPr algn="just"/>
            <a:endParaRPr lang="en-US" dirty="0"/>
          </a:p>
          <a:p>
            <a:pPr algn="just"/>
            <a:r>
              <a:rPr lang="en-US" dirty="0" smtClean="0"/>
              <a:t>A partnership is an unincorporated business form formed by two or more people.</a:t>
            </a:r>
          </a:p>
          <a:p>
            <a:pPr algn="just"/>
            <a:r>
              <a:rPr lang="en-US" dirty="0" smtClean="0"/>
              <a:t>The partners are co-owners.</a:t>
            </a:r>
          </a:p>
          <a:p>
            <a:pPr algn="just"/>
            <a:r>
              <a:rPr lang="en-US" dirty="0" smtClean="0"/>
              <a:t>Often the preferred form for CPA’s, attorneys, architects, physicians, etc.</a:t>
            </a:r>
          </a:p>
          <a:p>
            <a:endParaRPr lang="en-US" dirty="0"/>
          </a:p>
        </p:txBody>
      </p:sp>
    </p:spTree>
    <p:extLst>
      <p:ext uri="{BB962C8B-B14F-4D97-AF65-F5344CB8AC3E}">
        <p14:creationId xmlns:p14="http://schemas.microsoft.com/office/powerpoint/2010/main" val="535447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endParaRPr lang="en-US" b="1" dirty="0"/>
          </a:p>
        </p:txBody>
      </p:sp>
      <p:sp>
        <p:nvSpPr>
          <p:cNvPr id="3" name="Content Placeholder 2"/>
          <p:cNvSpPr>
            <a:spLocks noGrp="1"/>
          </p:cNvSpPr>
          <p:nvPr>
            <p:ph sz="quarter" idx="1"/>
          </p:nvPr>
        </p:nvSpPr>
        <p:spPr/>
        <p:txBody>
          <a:bodyPr/>
          <a:lstStyle/>
          <a:p>
            <a:pPr algn="just"/>
            <a:r>
              <a:rPr lang="en-US" sz="1800" dirty="0" smtClean="0"/>
              <a:t>Voluntary association of two or more persons.  Share risks and rewards.  Have to agree to make decisions.  Courts have ruled partnerships can be created by the actions of persons working in partnership even when no formal agreement is present</a:t>
            </a:r>
          </a:p>
          <a:p>
            <a:pPr algn="just"/>
            <a:r>
              <a:rPr lang="en-US" sz="1800" dirty="0" smtClean="0"/>
              <a:t>Often formed with a partnership agreement in writing but can be binding if only expressed orally.</a:t>
            </a:r>
          </a:p>
          <a:p>
            <a:pPr lvl="1" algn="just"/>
            <a:r>
              <a:rPr lang="en-US" sz="1600" dirty="0" smtClean="0"/>
              <a:t>Agreement usually details</a:t>
            </a:r>
          </a:p>
          <a:p>
            <a:pPr lvl="2" algn="just"/>
            <a:r>
              <a:rPr lang="en-US" sz="1400" dirty="0" smtClean="0"/>
              <a:t>Names and contributions</a:t>
            </a:r>
          </a:p>
          <a:p>
            <a:pPr lvl="2" algn="just"/>
            <a:r>
              <a:rPr lang="en-US" sz="1400" dirty="0" smtClean="0"/>
              <a:t>Rights and duties</a:t>
            </a:r>
          </a:p>
          <a:p>
            <a:pPr lvl="2" algn="just"/>
            <a:r>
              <a:rPr lang="en-US" sz="1400" dirty="0" smtClean="0"/>
              <a:t>How to share income and losses – In the absence of an agreement, partners share income and losses equally.</a:t>
            </a:r>
            <a:endParaRPr lang="en-US" dirty="0" smtClean="0"/>
          </a:p>
          <a:p>
            <a:pPr lvl="2" algn="just"/>
            <a:r>
              <a:rPr lang="en-US" sz="1400" dirty="0" smtClean="0"/>
              <a:t>Withdrawal arrangements</a:t>
            </a:r>
          </a:p>
          <a:p>
            <a:pPr lvl="2" algn="just"/>
            <a:r>
              <a:rPr lang="en-US" sz="1400" dirty="0" smtClean="0"/>
              <a:t>Dispute procedures</a:t>
            </a:r>
          </a:p>
          <a:p>
            <a:pPr lvl="2" algn="just"/>
            <a:r>
              <a:rPr lang="en-US" sz="1400" dirty="0" smtClean="0"/>
              <a:t>Rules for admission and withdrawal of partners (To admit a new partner, all current partners have to agree).</a:t>
            </a:r>
          </a:p>
          <a:p>
            <a:pPr lvl="2" algn="just"/>
            <a:r>
              <a:rPr lang="en-US" sz="1400" dirty="0" smtClean="0"/>
              <a:t>Rights and duties should a partner die</a:t>
            </a:r>
          </a:p>
        </p:txBody>
      </p:sp>
    </p:spTree>
    <p:extLst>
      <p:ext uri="{BB962C8B-B14F-4D97-AF65-F5344CB8AC3E}">
        <p14:creationId xmlns:p14="http://schemas.microsoft.com/office/powerpoint/2010/main" val="370461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a:t>
            </a:r>
          </a:p>
        </p:txBody>
      </p:sp>
      <p:sp>
        <p:nvSpPr>
          <p:cNvPr id="3" name="Content Placeholder 2"/>
          <p:cNvSpPr>
            <a:spLocks noGrp="1"/>
          </p:cNvSpPr>
          <p:nvPr>
            <p:ph sz="quarter" idx="1"/>
          </p:nvPr>
        </p:nvSpPr>
        <p:spPr/>
        <p:txBody>
          <a:bodyPr>
            <a:normAutofit lnSpcReduction="10000"/>
          </a:bodyPr>
          <a:lstStyle/>
          <a:p>
            <a:pPr algn="just"/>
            <a:r>
              <a:rPr lang="en-US" sz="2000" dirty="0" smtClean="0"/>
              <a:t>Limited life – Partnerships are often dissolved due to death, incapacity, bankruptcy, and can be terminated at will. </a:t>
            </a:r>
          </a:p>
          <a:p>
            <a:pPr algn="just"/>
            <a:r>
              <a:rPr lang="en-US" sz="2000" dirty="0" smtClean="0"/>
              <a:t>Taxation - The partnership is not taxed as an entity but each partner receives an allocation of income or loss (Form K-1) which is reported on the returns of the individual partners.  </a:t>
            </a:r>
          </a:p>
          <a:p>
            <a:pPr algn="just"/>
            <a:r>
              <a:rPr lang="en-US" sz="2000" dirty="0" smtClean="0"/>
              <a:t>Mutual agency -  Any partner can bind the partnership to an agreement or contract as long as it is within the scope of the partnership business.</a:t>
            </a:r>
          </a:p>
          <a:p>
            <a:pPr algn="just"/>
            <a:r>
              <a:rPr lang="en-US" sz="2000" dirty="0" smtClean="0"/>
              <a:t>Unlimited liability – Each partner is responsible for the partnership debts and if the partnership does not have enough assets, creditors can apply their claims against the personal assets of each partner.  </a:t>
            </a:r>
          </a:p>
          <a:p>
            <a:pPr algn="just"/>
            <a:r>
              <a:rPr lang="en-US" sz="2000" dirty="0" smtClean="0"/>
              <a:t>Co-owners – Partners are co-owners of the partnership property. </a:t>
            </a:r>
          </a:p>
          <a:p>
            <a:pPr algn="just"/>
            <a:r>
              <a:rPr lang="en-US" sz="2000" dirty="0" smtClean="0"/>
              <a:t>Different forms – Limited Partnerships, Limited Liability Partnerships, S Corporations and Limited Liability Companies are all forms a partnership can take depending upon how the partners wish to align. </a:t>
            </a:r>
            <a:endParaRPr lang="en-US" sz="2000" dirty="0"/>
          </a:p>
        </p:txBody>
      </p:sp>
    </p:spTree>
    <p:extLst>
      <p:ext uri="{BB962C8B-B14F-4D97-AF65-F5344CB8AC3E}">
        <p14:creationId xmlns:p14="http://schemas.microsoft.com/office/powerpoint/2010/main" val="1004676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Accounting</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Initial investment – Can invest money, property and liabilities associated with the investment of cash or property.  </a:t>
            </a:r>
          </a:p>
          <a:p>
            <a:pPr algn="just"/>
            <a:r>
              <a:rPr lang="en-US" dirty="0" smtClean="0"/>
              <a:t>A capital and withdrawal account is maintained for each partner just like the capital and withdrawal account for a sole proprietor. </a:t>
            </a:r>
          </a:p>
          <a:p>
            <a:pPr algn="just"/>
            <a:r>
              <a:rPr lang="en-US" dirty="0" smtClean="0"/>
              <a:t>Income and losses are allocated based on the agreement or in the absence of an agreement are shared equally. </a:t>
            </a:r>
          </a:p>
          <a:p>
            <a:pPr lvl="1" algn="just"/>
            <a:r>
              <a:rPr lang="en-US" dirty="0" smtClean="0"/>
              <a:t>Income and loss allocations can be done on the basis of (1) stated ratios (2) capital balances and (3) services performed, interest earned on capital balances and ratios.  </a:t>
            </a:r>
            <a:endParaRPr lang="en-US" dirty="0"/>
          </a:p>
        </p:txBody>
      </p:sp>
    </p:spTree>
    <p:extLst>
      <p:ext uri="{BB962C8B-B14F-4D97-AF65-F5344CB8AC3E}">
        <p14:creationId xmlns:p14="http://schemas.microsoft.com/office/powerpoint/2010/main" val="2709076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TotalTime>
  <Words>419</Words>
  <Application>Microsoft Office PowerPoint</Application>
  <PresentationFormat>On-screen Show (4:3)</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Partnership Basics</vt:lpstr>
      <vt:lpstr>Basics</vt:lpstr>
      <vt:lpstr>Characteristics</vt:lpstr>
      <vt:lpstr>Characteristics</vt:lpstr>
      <vt:lpstr>Basic Accounting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Partnership Basics</dc:title>
  <dc:creator>Prof Chauvin</dc:creator>
  <cp:lastModifiedBy>Prof Chauvin</cp:lastModifiedBy>
  <cp:revision>6</cp:revision>
  <dcterms:created xsi:type="dcterms:W3CDTF">2015-07-13T19:40:50Z</dcterms:created>
  <dcterms:modified xsi:type="dcterms:W3CDTF">2015-07-13T20:08:40Z</dcterms:modified>
</cp:coreProperties>
</file>