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3"/>
  </p:notesMasterIdLst>
  <p:sldIdLst>
    <p:sldId id="256" r:id="rId2"/>
    <p:sldId id="451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5" r:id="rId30"/>
    <p:sldId id="329" r:id="rId31"/>
    <p:sldId id="330" r:id="rId32"/>
    <p:sldId id="331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8" r:id="rId45"/>
    <p:sldId id="349" r:id="rId46"/>
    <p:sldId id="350" r:id="rId47"/>
    <p:sldId id="351" r:id="rId48"/>
    <p:sldId id="355" r:id="rId49"/>
    <p:sldId id="356" r:id="rId50"/>
    <p:sldId id="357" r:id="rId51"/>
    <p:sldId id="358" r:id="rId52"/>
    <p:sldId id="359" r:id="rId53"/>
    <p:sldId id="360" r:id="rId54"/>
    <p:sldId id="361" r:id="rId55"/>
    <p:sldId id="362" r:id="rId56"/>
    <p:sldId id="363" r:id="rId57"/>
    <p:sldId id="364" r:id="rId58"/>
    <p:sldId id="365" r:id="rId59"/>
    <p:sldId id="366" r:id="rId60"/>
    <p:sldId id="367" r:id="rId61"/>
    <p:sldId id="368" r:id="rId62"/>
    <p:sldId id="369" r:id="rId63"/>
    <p:sldId id="370" r:id="rId64"/>
    <p:sldId id="372" r:id="rId65"/>
    <p:sldId id="373" r:id="rId66"/>
    <p:sldId id="374" r:id="rId67"/>
    <p:sldId id="375" r:id="rId68"/>
    <p:sldId id="376" r:id="rId69"/>
    <p:sldId id="377" r:id="rId70"/>
    <p:sldId id="378" r:id="rId71"/>
    <p:sldId id="379" r:id="rId72"/>
    <p:sldId id="380" r:id="rId73"/>
    <p:sldId id="381" r:id="rId74"/>
    <p:sldId id="382" r:id="rId75"/>
    <p:sldId id="383" r:id="rId76"/>
    <p:sldId id="384" r:id="rId77"/>
    <p:sldId id="385" r:id="rId78"/>
    <p:sldId id="386" r:id="rId79"/>
    <p:sldId id="387" r:id="rId80"/>
    <p:sldId id="388" r:id="rId81"/>
    <p:sldId id="389" r:id="rId82"/>
    <p:sldId id="371" r:id="rId83"/>
    <p:sldId id="393" r:id="rId84"/>
    <p:sldId id="390" r:id="rId85"/>
    <p:sldId id="391" r:id="rId86"/>
    <p:sldId id="394" r:id="rId87"/>
    <p:sldId id="395" r:id="rId88"/>
    <p:sldId id="396" r:id="rId89"/>
    <p:sldId id="397" r:id="rId90"/>
    <p:sldId id="398" r:id="rId91"/>
    <p:sldId id="399" r:id="rId92"/>
    <p:sldId id="400" r:id="rId93"/>
    <p:sldId id="401" r:id="rId94"/>
    <p:sldId id="402" r:id="rId95"/>
    <p:sldId id="403" r:id="rId96"/>
    <p:sldId id="404" r:id="rId97"/>
    <p:sldId id="405" r:id="rId98"/>
    <p:sldId id="406" r:id="rId99"/>
    <p:sldId id="407" r:id="rId100"/>
    <p:sldId id="408" r:id="rId101"/>
    <p:sldId id="409" r:id="rId102"/>
    <p:sldId id="410" r:id="rId103"/>
    <p:sldId id="411" r:id="rId104"/>
    <p:sldId id="412" r:id="rId105"/>
    <p:sldId id="413" r:id="rId106"/>
    <p:sldId id="414" r:id="rId107"/>
    <p:sldId id="415" r:id="rId108"/>
    <p:sldId id="416" r:id="rId109"/>
    <p:sldId id="417" r:id="rId110"/>
    <p:sldId id="418" r:id="rId111"/>
    <p:sldId id="419" r:id="rId112"/>
    <p:sldId id="420" r:id="rId113"/>
    <p:sldId id="421" r:id="rId114"/>
    <p:sldId id="422" r:id="rId115"/>
    <p:sldId id="434" r:id="rId116"/>
    <p:sldId id="435" r:id="rId117"/>
    <p:sldId id="436" r:id="rId118"/>
    <p:sldId id="437" r:id="rId119"/>
    <p:sldId id="438" r:id="rId120"/>
    <p:sldId id="439" r:id="rId121"/>
    <p:sldId id="440" r:id="rId122"/>
    <p:sldId id="441" r:id="rId123"/>
    <p:sldId id="442" r:id="rId124"/>
    <p:sldId id="443" r:id="rId125"/>
    <p:sldId id="444" r:id="rId126"/>
    <p:sldId id="445" r:id="rId127"/>
    <p:sldId id="446" r:id="rId128"/>
    <p:sldId id="447" r:id="rId129"/>
    <p:sldId id="448" r:id="rId130"/>
    <p:sldId id="449" r:id="rId131"/>
    <p:sldId id="450" r:id="rId132"/>
    <p:sldId id="423" r:id="rId133"/>
    <p:sldId id="424" r:id="rId134"/>
    <p:sldId id="425" r:id="rId135"/>
    <p:sldId id="426" r:id="rId136"/>
    <p:sldId id="427" r:id="rId137"/>
    <p:sldId id="428" r:id="rId138"/>
    <p:sldId id="429" r:id="rId139"/>
    <p:sldId id="430" r:id="rId140"/>
    <p:sldId id="431" r:id="rId141"/>
    <p:sldId id="432" r:id="rId142"/>
  </p:sldIdLst>
  <p:sldSz cx="128016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1" autoAdjust="0"/>
    <p:restoredTop sz="94605" autoAdjust="0"/>
  </p:normalViewPr>
  <p:slideViewPr>
    <p:cSldViewPr>
      <p:cViewPr varScale="1">
        <p:scale>
          <a:sx n="95" d="100"/>
          <a:sy n="95" d="100"/>
        </p:scale>
        <p:origin x="978" y="72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48ADD-2893-443F-B349-01B68568BF42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1143000"/>
            <a:ext cx="5083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8F8B3-952C-47B3-A6A2-BF3B1B1F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48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9491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0436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737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5529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1288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8887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6213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7827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52535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92347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94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1320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8271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23989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1886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5054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66743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73425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7774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85048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35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0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92819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87460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91266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16479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60994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67456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74475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44079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94048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82803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98889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61607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2249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2281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33258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23621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63152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73353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24703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29406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83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54194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24699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06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90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96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57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02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50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54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03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554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900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418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75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28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61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398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917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3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935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03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585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200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713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206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57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177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364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347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0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983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21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970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977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105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656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795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42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166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321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1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342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539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13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233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945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855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340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7122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2807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49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9883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9374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2039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3872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4113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4634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75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7614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8243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0954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97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5175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5670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421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3196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130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3010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6199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0676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6820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3090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96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9926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3489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5134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3167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7243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2980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1801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8636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619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6882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08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2952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700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436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8443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6013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2926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4734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7284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7344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76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F8B3-952C-47B3-A6A2-BF3B1B1FF280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3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3"/>
            <a:ext cx="1088136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9D42-ED68-45DA-AB92-9B4DBED3CC0B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3208-5BCB-4E16-AA2C-8B3CBF80B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2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9D42-ED68-45DA-AB92-9B4DBED3CC0B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3208-5BCB-4E16-AA2C-8B3CBF80B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6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8"/>
            <a:ext cx="288036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8"/>
            <a:ext cx="842772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9D42-ED68-45DA-AB92-9B4DBED3CC0B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3208-5BCB-4E16-AA2C-8B3CBF80B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8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9D42-ED68-45DA-AB92-9B4DBED3CC0B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3208-5BCB-4E16-AA2C-8B3CBF80B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5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9" y="4994488"/>
            <a:ext cx="10881360" cy="154368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9" y="3294276"/>
            <a:ext cx="10881360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9D42-ED68-45DA-AB92-9B4DBED3CC0B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3208-5BCB-4E16-AA2C-8B3CBF80B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9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2"/>
            <a:ext cx="5654040" cy="5129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2"/>
            <a:ext cx="5654040" cy="5129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9D42-ED68-45DA-AB92-9B4DBED3CC0B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3208-5BCB-4E16-AA2C-8B3CBF80B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4"/>
            <a:ext cx="5656264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8"/>
            <a:ext cx="5656264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739794"/>
            <a:ext cx="5658485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464858"/>
            <a:ext cx="5658485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9D42-ED68-45DA-AB92-9B4DBED3CC0B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3208-5BCB-4E16-AA2C-8B3CBF80B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2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9D42-ED68-45DA-AB92-9B4DBED3CC0B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3208-5BCB-4E16-AA2C-8B3CBF80B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2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9D42-ED68-45DA-AB92-9B4DBED3CC0B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3208-5BCB-4E16-AA2C-8B3CBF80B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7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09457"/>
            <a:ext cx="4211639" cy="13169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8"/>
            <a:ext cx="7156450" cy="6633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626448"/>
            <a:ext cx="4211639" cy="5316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9D42-ED68-45DA-AB92-9B4DBED3CC0B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3208-5BCB-4E16-AA2C-8B3CBF80B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8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4" y="5440682"/>
            <a:ext cx="7680960" cy="6423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4" y="694478"/>
            <a:ext cx="7680960" cy="4663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4" y="6082985"/>
            <a:ext cx="7680960" cy="9121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9D42-ED68-45DA-AB92-9B4DBED3CC0B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3208-5BCB-4E16-AA2C-8B3CBF80B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8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13562"/>
            <a:ext cx="11521440" cy="5129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D9D42-ED68-45DA-AB92-9B4DBED3CC0B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63208-5BCB-4E16-AA2C-8B3CBF80B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5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Accounting Cycle for Corporation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14800"/>
            <a:ext cx="8961120" cy="2275840"/>
          </a:xfrm>
        </p:spPr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dirty="0" smtClean="0"/>
              <a:t>is a walkthrough of the cycle through slides. </a:t>
            </a:r>
          </a:p>
          <a:p>
            <a:r>
              <a:rPr lang="en-US" dirty="0" smtClean="0"/>
              <a:t>with no narration.</a:t>
            </a:r>
          </a:p>
          <a:p>
            <a:r>
              <a:rPr lang="en-US" dirty="0" smtClean="0"/>
              <a:t>Pause as needed during slides.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56" y="710672"/>
            <a:ext cx="10359071" cy="63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11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70" y="1084264"/>
            <a:ext cx="956601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6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70" y="1084264"/>
            <a:ext cx="956601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4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70" y="1084264"/>
            <a:ext cx="956601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75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70" y="1084264"/>
            <a:ext cx="956601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5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70" y="1084264"/>
            <a:ext cx="956601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34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70" y="1084264"/>
            <a:ext cx="956601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54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70" y="1084264"/>
            <a:ext cx="956601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57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70" y="1084264"/>
            <a:ext cx="956601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59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70" y="1084264"/>
            <a:ext cx="956601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8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70" y="1084264"/>
            <a:ext cx="956601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91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56" y="710672"/>
            <a:ext cx="10359071" cy="63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4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70" y="1084264"/>
            <a:ext cx="956601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87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70" y="1084264"/>
            <a:ext cx="956601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5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70" y="1084264"/>
            <a:ext cx="956601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8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084263"/>
            <a:ext cx="12252325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5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084263"/>
            <a:ext cx="12252325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4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084263"/>
            <a:ext cx="12252325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9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084263"/>
            <a:ext cx="12252325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084263"/>
            <a:ext cx="12252325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54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084263"/>
            <a:ext cx="12252325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4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084263"/>
            <a:ext cx="10271125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1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56" y="710672"/>
            <a:ext cx="10359071" cy="63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084263"/>
            <a:ext cx="10271125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2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084263"/>
            <a:ext cx="10271125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0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084263"/>
            <a:ext cx="10271125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4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084263"/>
            <a:ext cx="10271125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4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081088"/>
            <a:ext cx="10271125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2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084263"/>
            <a:ext cx="10271125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0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084263"/>
            <a:ext cx="10271125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51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084263"/>
            <a:ext cx="10271125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35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084263"/>
            <a:ext cx="10271125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18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084263"/>
            <a:ext cx="10271125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15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56" y="710672"/>
            <a:ext cx="10359071" cy="63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22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084263"/>
            <a:ext cx="10271125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55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084263"/>
            <a:ext cx="10271125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7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084263"/>
            <a:ext cx="10271125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40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084263"/>
            <a:ext cx="10271125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7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084263"/>
            <a:ext cx="10271125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54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084263"/>
            <a:ext cx="10271125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9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084263"/>
            <a:ext cx="10271125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084263"/>
            <a:ext cx="10271125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5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084263"/>
            <a:ext cx="10271125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084263"/>
            <a:ext cx="10271125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7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56" y="710672"/>
            <a:ext cx="10359071" cy="63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94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084263"/>
            <a:ext cx="10271125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9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084263"/>
            <a:ext cx="2370137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17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56" y="710672"/>
            <a:ext cx="10359071" cy="63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4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56" y="710672"/>
            <a:ext cx="10359071" cy="63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0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56" y="710672"/>
            <a:ext cx="10359071" cy="63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5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56" y="710672"/>
            <a:ext cx="10359071" cy="63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8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6" y="1084264"/>
            <a:ext cx="1242007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1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1322388"/>
            <a:ext cx="6918325" cy="512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6" y="1084264"/>
            <a:ext cx="1242007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6" y="1084264"/>
            <a:ext cx="1242007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5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6" y="1084264"/>
            <a:ext cx="1242007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8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6" y="1084264"/>
            <a:ext cx="1242007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77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6" y="1084264"/>
            <a:ext cx="1242007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6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6" y="1084264"/>
            <a:ext cx="1242007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6" y="1084264"/>
            <a:ext cx="1242007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45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6" y="1084264"/>
            <a:ext cx="1242007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14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6" y="1084264"/>
            <a:ext cx="1242007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81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6" y="1084264"/>
            <a:ext cx="1242007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33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97" y="710672"/>
            <a:ext cx="10390189" cy="63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29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6" y="1084264"/>
            <a:ext cx="1242007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7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6" y="1084264"/>
            <a:ext cx="1242007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4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6" y="1084264"/>
            <a:ext cx="1242007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8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6" y="1084264"/>
            <a:ext cx="1242007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8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6" y="1084264"/>
            <a:ext cx="1242007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5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95" y="1084264"/>
            <a:ext cx="916596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1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95" y="1084264"/>
            <a:ext cx="916596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4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95" y="1084264"/>
            <a:ext cx="916596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2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95" y="1084264"/>
            <a:ext cx="916596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95" y="1084264"/>
            <a:ext cx="916596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7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710672"/>
            <a:ext cx="10401300" cy="63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2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95" y="1084264"/>
            <a:ext cx="916596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15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95" y="1084264"/>
            <a:ext cx="916596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2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95" y="1084264"/>
            <a:ext cx="916596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7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95" y="1084264"/>
            <a:ext cx="916596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6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95" y="1084264"/>
            <a:ext cx="916596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95" y="1084264"/>
            <a:ext cx="916596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6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95" y="1084264"/>
            <a:ext cx="916596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95" y="1084264"/>
            <a:ext cx="916596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6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95" y="1084264"/>
            <a:ext cx="916596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95" y="1084264"/>
            <a:ext cx="916596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5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710672"/>
            <a:ext cx="10401300" cy="63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80" y="1084264"/>
            <a:ext cx="892519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07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80" y="1084264"/>
            <a:ext cx="892519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68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80" y="1084264"/>
            <a:ext cx="892519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04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80" y="1084264"/>
            <a:ext cx="892519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86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80" y="1084264"/>
            <a:ext cx="892519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87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80" y="1084264"/>
            <a:ext cx="892519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9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5" y="1084264"/>
            <a:ext cx="1154774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9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5" y="1084264"/>
            <a:ext cx="1154774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6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5" y="1084264"/>
            <a:ext cx="1154774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0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5" y="1084264"/>
            <a:ext cx="1154774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97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56" y="710672"/>
            <a:ext cx="10359071" cy="63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08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5" y="1084264"/>
            <a:ext cx="1154774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5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5" y="1084264"/>
            <a:ext cx="1154774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5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5" y="1084264"/>
            <a:ext cx="1154774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8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91" y="1084264"/>
            <a:ext cx="935302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2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91" y="1084264"/>
            <a:ext cx="935302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6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91" y="1084264"/>
            <a:ext cx="935302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0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91" y="1084264"/>
            <a:ext cx="935302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7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91" y="1084264"/>
            <a:ext cx="935302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2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91" y="1084264"/>
            <a:ext cx="935302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55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91" y="1084264"/>
            <a:ext cx="935302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58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56" y="710672"/>
            <a:ext cx="10359071" cy="63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4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91" y="1084264"/>
            <a:ext cx="935302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91" y="1084264"/>
            <a:ext cx="935302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61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91" y="1084264"/>
            <a:ext cx="935302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0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91" y="1084264"/>
            <a:ext cx="935302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1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91" y="1084264"/>
            <a:ext cx="935302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32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91" y="1084264"/>
            <a:ext cx="935302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6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91" y="1084264"/>
            <a:ext cx="935302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16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91" y="1084264"/>
            <a:ext cx="935302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91" y="1084264"/>
            <a:ext cx="935302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44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91" y="1084264"/>
            <a:ext cx="935302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5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56" y="710672"/>
            <a:ext cx="10359071" cy="63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65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91" y="1084264"/>
            <a:ext cx="935302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7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91" y="1084264"/>
            <a:ext cx="935302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7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91" y="1084264"/>
            <a:ext cx="9353021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7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70" y="1084264"/>
            <a:ext cx="956601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6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70" y="1084264"/>
            <a:ext cx="956601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70" y="1084264"/>
            <a:ext cx="956601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5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70" y="1084264"/>
            <a:ext cx="956601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3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70" y="1084264"/>
            <a:ext cx="956601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3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70" y="1084264"/>
            <a:ext cx="956601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0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70" y="1084264"/>
            <a:ext cx="956601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4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56" y="710672"/>
            <a:ext cx="10359071" cy="63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63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70" y="1084264"/>
            <a:ext cx="956601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6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70" y="1084264"/>
            <a:ext cx="956601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9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70" y="1084264"/>
            <a:ext cx="956601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53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70" y="1084264"/>
            <a:ext cx="956601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6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70" y="1084264"/>
            <a:ext cx="956601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8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70" y="1084264"/>
            <a:ext cx="956601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0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70" y="1084264"/>
            <a:ext cx="956601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4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70" y="1084264"/>
            <a:ext cx="956601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2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70" y="1084264"/>
            <a:ext cx="956601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0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70" y="1084264"/>
            <a:ext cx="956601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72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165</Words>
  <Application>Microsoft Office PowerPoint</Application>
  <PresentationFormat>Custom</PresentationFormat>
  <Paragraphs>145</Paragraphs>
  <Slides>141</Slides>
  <Notes>141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141</vt:i4>
      </vt:variant>
    </vt:vector>
  </HeadingPairs>
  <TitlesOfParts>
    <vt:vector size="144" baseType="lpstr">
      <vt:lpstr>Arial</vt:lpstr>
      <vt:lpstr>Calibri</vt:lpstr>
      <vt:lpstr>Office Theme</vt:lpstr>
      <vt:lpstr>Accounting Cycle for Corporation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Accounting Cycle for Corporation</dc:title>
  <dc:creator>Prof Chauvin</dc:creator>
  <cp:lastModifiedBy>Prof Chauvin</cp:lastModifiedBy>
  <cp:revision>22</cp:revision>
  <dcterms:created xsi:type="dcterms:W3CDTF">2015-09-26T21:22:03Z</dcterms:created>
  <dcterms:modified xsi:type="dcterms:W3CDTF">2016-05-12T18:50:00Z</dcterms:modified>
</cp:coreProperties>
</file>