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64" r:id="rId4"/>
    <p:sldId id="261" r:id="rId5"/>
    <p:sldId id="265" r:id="rId6"/>
    <p:sldId id="266" r:id="rId7"/>
    <p:sldId id="262" r:id="rId8"/>
    <p:sldId id="263" r:id="rId9"/>
    <p:sldId id="272" r:id="rId10"/>
    <p:sldId id="273" r:id="rId11"/>
    <p:sldId id="278" r:id="rId12"/>
    <p:sldId id="281" r:id="rId13"/>
    <p:sldId id="280" r:id="rId14"/>
    <p:sldId id="27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26564-234D-4EFE-9160-DA4BDD0F45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F1F206-A3C3-4835-AB38-603DEE3EF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77258-7E51-4E7E-A952-6FD8D2680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B610-7365-4CE5-94BE-3D2F488D1007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B2BBC-5264-4AB6-BFDB-5F479400E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CEF3B-6DEB-4E15-A297-1203995C7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1654-4171-449B-8434-07D801713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66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C5AD6-D1EE-4D93-8C00-2A58CEC79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CA784E-B85C-4A31-979A-7EA513225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DF5BA6-7D44-4B4E-9CDD-702F5C17C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B610-7365-4CE5-94BE-3D2F488D1007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78A0E-8A2E-4451-9F5B-2E29BBD88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46451-DF47-4338-A3AA-07523C13D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1654-4171-449B-8434-07D801713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56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6A5758-ABB5-4D80-8358-88BCCCEEA1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52EC94-440C-43FD-8BDF-03F314CF7D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50B15-E9C8-42C3-AF8D-2CACABD7C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B610-7365-4CE5-94BE-3D2F488D1007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0644E-100F-4856-8E21-EAB51DBBD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33654-124E-4CC5-8167-17F3E8BD5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1654-4171-449B-8434-07D801713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866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30C86-6563-45A6-9656-A53883798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C2B6B-AE6A-4132-8058-02C25D4E4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267D45-4DED-4B7E-A11F-88331DF9F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B610-7365-4CE5-94BE-3D2F488D1007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26B58-DC87-46C8-96D3-DC2D97E52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525E6-5B2F-4DC9-A42F-5B151A619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1654-4171-449B-8434-07D801713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710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38BFB-8679-4CF7-9C92-E6F0A597F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2CB84E-FD83-4709-B232-E9BF5DB2E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FFCF3A-F56A-4914-BAE0-9860EC704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B610-7365-4CE5-94BE-3D2F488D1007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778974-D719-4315-9D10-890DAEB6F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F5BBA-3237-41BC-BB5F-095848447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1654-4171-449B-8434-07D801713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295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29524-97ED-4A8D-BFF4-F10C488BA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48EF5-4A58-45F7-B251-93A14A0A2E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ED3A89-F14F-434E-9203-CFACB2D9A3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E448C7-3D8B-4EA0-8A25-BD60EC7AA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B610-7365-4CE5-94BE-3D2F488D1007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2D5F5C-F7B2-478F-B5F5-5F85F9ADE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985EB3-CB67-4709-84BC-94A466FD8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1654-4171-449B-8434-07D801713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21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780BF-97EC-467D-9880-B904232DC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400E59-84A4-4C0D-9568-54DCDAEAB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3248AF-2D5D-4F05-A0FE-416E5978B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2806B0-8FA7-41DC-86F5-2D56023049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5B98EF-B76F-45A9-BE33-1C7A1219C1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983B8F-4104-49AF-AC7A-8B3606C64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B610-7365-4CE5-94BE-3D2F488D1007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1F7DF0-9433-4CAF-8B1D-13656C17D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5F95B5-7688-4066-BD3D-C7E2C9CE9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1654-4171-449B-8434-07D801713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14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317B3-266B-4495-AA73-0A5B2E270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C68258-C548-4907-B423-12EFD6C1A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B610-7365-4CE5-94BE-3D2F488D1007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27DDBF-990E-48C8-82F1-DEB6A7486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896E34-ABC7-4A13-92CF-C0066CB77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1654-4171-449B-8434-07D801713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40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6B1715-226E-4DCB-9DCE-D4FA7EB9C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B610-7365-4CE5-94BE-3D2F488D1007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3FC709-8FAA-48C7-8AF3-41DE14729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DB6424-70A1-44C0-88E5-68305724E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1654-4171-449B-8434-07D801713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146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9EE2E-DDAF-414F-85EF-2B6A9B933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46E7D-B2AF-4120-A654-2CC2DE513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6C4A65-FF34-4C42-BFF0-3070E3A580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5B8C34-DF5F-4B24-BCA3-99F2D305B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B610-7365-4CE5-94BE-3D2F488D1007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6B5640-3CD0-45C2-A2A6-080D1A151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33E008-1810-4D0B-9A2E-94A0C9146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1654-4171-449B-8434-07D801713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01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50F9E-3CE0-437B-BE0D-744EB922A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37091B-3BBA-4E3A-9AF9-2F16D9FAAB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81086D-BB76-449A-94D6-638D608875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C41F98-45C8-46EF-96B5-48AAE7852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B610-7365-4CE5-94BE-3D2F488D1007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D4A25F-C6DB-4AE1-981F-1E6E28FF1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4DD906-D5B5-458E-BB1F-53880D6F4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1654-4171-449B-8434-07D801713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60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EEBCF2-2557-43F9-87BF-676897175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C9B2CB-52EE-4E4E-ADC1-B2796D2740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39057D-7C8B-4306-B13E-3CC9F0BDEE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8B610-7365-4CE5-94BE-3D2F488D1007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43A67B-4855-411C-A67D-6866340E68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397AC6-A2E1-44AC-8D95-8AAF6C3DF5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61654-4171-449B-8434-07D801713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20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7BB7B-7D8A-48A2-A0EE-59F080B29A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Closing Entries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A2E9DF-5A1D-4A6E-919A-28DEC7EC11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In-Class Assignments</a:t>
            </a:r>
          </a:p>
        </p:txBody>
      </p:sp>
    </p:spTree>
    <p:extLst>
      <p:ext uri="{BB962C8B-B14F-4D97-AF65-F5344CB8AC3E}">
        <p14:creationId xmlns:p14="http://schemas.microsoft.com/office/powerpoint/2010/main" val="2354147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90699-8BC9-4319-B69E-4A8D757A9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ending balance in Retained Earnings?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99807F-BCBA-435E-A90A-9D8139FBFB2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b="1" dirty="0"/>
              <a:t>Hint:  Use a T Account</a:t>
            </a:r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9377333-5B39-493D-8FAC-261E5980CD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691" y="2944690"/>
            <a:ext cx="4039231" cy="1917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642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90699-8BC9-4319-B69E-4A8D757A9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ending balance in Retained Earnings?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99807F-BCBA-435E-A90A-9D8139FBFB2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b="1" dirty="0"/>
              <a:t>Hint:  Use a T Account</a:t>
            </a:r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7030CC4-6A6E-4CF2-B627-D78537B10C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870" y="3006969"/>
            <a:ext cx="4093252" cy="19431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53B9FDB-4CEE-45AC-9D7F-1D02AA75D8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8021" y="457145"/>
            <a:ext cx="5870957" cy="3956647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E5F4835-52D2-4B9C-AED6-269F59B2A286}"/>
              </a:ext>
            </a:extLst>
          </p:cNvPr>
          <p:cNvCxnSpPr/>
          <p:nvPr/>
        </p:nvCxnSpPr>
        <p:spPr>
          <a:xfrm flipH="1">
            <a:off x="4818185" y="2294792"/>
            <a:ext cx="6427177" cy="12221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2658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90699-8BC9-4319-B69E-4A8D757A9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will be on the Post-Closing Trial Balance?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99807F-BCBA-435E-A90A-9D8139FBFB2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b="1" dirty="0"/>
              <a:t>Hint:  Use a T Account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BEA2A3-E113-4D43-A110-EB1DE07341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460" y="3029408"/>
            <a:ext cx="3934145" cy="1867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76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90699-8BC9-4319-B69E-4A8D757A9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accounts are included in the Post-Closing Trial Balance?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99807F-BCBA-435E-A90A-9D8139FBFB2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b="1" dirty="0"/>
              <a:t>Hint:  Use a T Account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BEA2A3-E113-4D43-A110-EB1DE07341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460" y="3029408"/>
            <a:ext cx="3934145" cy="186757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4DBD83E-817D-4EB3-9045-8B2C3716FC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9784" y="1214256"/>
            <a:ext cx="6578154" cy="3145809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80ADD02-167C-47CC-BDDB-C4B341CDDD1F}"/>
              </a:ext>
            </a:extLst>
          </p:cNvPr>
          <p:cNvCxnSpPr/>
          <p:nvPr/>
        </p:nvCxnSpPr>
        <p:spPr>
          <a:xfrm flipH="1">
            <a:off x="4941277" y="3789485"/>
            <a:ext cx="6101861" cy="10023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15998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3A95070-F1CB-448F-9F2B-899657A52D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7177" y="264014"/>
            <a:ext cx="4443046" cy="629431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E8C5C3F-F718-403A-BD8D-A50D8C6015E4}"/>
              </a:ext>
            </a:extLst>
          </p:cNvPr>
          <p:cNvSpPr txBox="1"/>
          <p:nvPr/>
        </p:nvSpPr>
        <p:spPr>
          <a:xfrm>
            <a:off x="712177" y="386862"/>
            <a:ext cx="48621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Prepare the closing entries. </a:t>
            </a:r>
          </a:p>
          <a:p>
            <a:endParaRPr lang="en-US" dirty="0"/>
          </a:p>
          <a:p>
            <a:r>
              <a:rPr lang="en-US" dirty="0"/>
              <a:t>What is the ending balance in Retained Earnings?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92D83E-6B1D-4F0A-AC0E-714EEA79BA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485" y="2179759"/>
            <a:ext cx="4154000" cy="187006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325178E-DD3A-482B-AF80-8D121A2688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0329" y="4421798"/>
            <a:ext cx="4113702" cy="1952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362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600F8-83AF-4D44-AC85-550F1A062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is the first closing entry (CE#1)?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AD76CFB-5F42-4569-84CD-A255CF3C8C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3809" y="1445914"/>
            <a:ext cx="5870957" cy="3956647"/>
          </a:xfrm>
        </p:spPr>
      </p:pic>
    </p:spTree>
    <p:extLst>
      <p:ext uri="{BB962C8B-B14F-4D97-AF65-F5344CB8AC3E}">
        <p14:creationId xmlns:p14="http://schemas.microsoft.com/office/powerpoint/2010/main" val="2229476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600F8-83AF-4D44-AC85-550F1A062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is the first closing entry (CE#1)?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AD76CFB-5F42-4569-84CD-A255CF3C8C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3809" y="1445914"/>
            <a:ext cx="5870957" cy="3956647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A42F4C-7CAF-43FB-820B-AB34C2F62CE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000" b="1" dirty="0"/>
              <a:t>Step 1: Close Credit Balances in Revenue Accounts to Income Summary </a:t>
            </a:r>
          </a:p>
          <a:p>
            <a:r>
              <a:rPr lang="en-US" sz="2000" dirty="0"/>
              <a:t>The first closing entry transfers credit balances in revenue accounts to the Income Summary account. </a:t>
            </a:r>
          </a:p>
          <a:p>
            <a:r>
              <a:rPr lang="en-US" sz="2000" dirty="0"/>
              <a:t>We bring accounts with credit balances to zero by debiting them. </a:t>
            </a:r>
          </a:p>
          <a:p>
            <a:r>
              <a:rPr lang="en-US" sz="2000" dirty="0"/>
              <a:t>This leaves revenue accounts with zero balances, and they are now ready to record revenues for next period.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958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600F8-83AF-4D44-AC85-550F1A062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is the second closing entry (CE#2)?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23FEF40-E85D-4720-9C0B-055EA90D9B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3809" y="1445914"/>
            <a:ext cx="5870957" cy="3956647"/>
          </a:xfrm>
        </p:spPr>
      </p:pic>
    </p:spTree>
    <p:extLst>
      <p:ext uri="{BB962C8B-B14F-4D97-AF65-F5344CB8AC3E}">
        <p14:creationId xmlns:p14="http://schemas.microsoft.com/office/powerpoint/2010/main" val="2205890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600F8-83AF-4D44-AC85-550F1A062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is the second closing entry (CE#2)?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4E67F6A-D84E-4BB8-AAEC-6393ABD334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3809" y="1445914"/>
            <a:ext cx="5870957" cy="3956647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A42F4C-7CAF-43FB-820B-AB34C2F62CE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Step 2: Close Debit Balances in Expense Accounts to Income Summary</a:t>
            </a:r>
            <a:r>
              <a:rPr lang="en-US" sz="2000" dirty="0"/>
              <a:t> </a:t>
            </a:r>
          </a:p>
          <a:p>
            <a:r>
              <a:rPr lang="en-US" sz="2000" dirty="0"/>
              <a:t>The second closing entry transfers debit balances in expense (and loss) accounts to the Income Summary account. </a:t>
            </a:r>
          </a:p>
          <a:p>
            <a:r>
              <a:rPr lang="en-US" sz="2000" dirty="0"/>
              <a:t>We bring expense accounts’ debit balances to zero by crediting them. </a:t>
            </a:r>
          </a:p>
          <a:p>
            <a:r>
              <a:rPr lang="en-US" sz="2000" dirty="0"/>
              <a:t>With a balance of zero, these accounts are ready to record expenses for next period. </a:t>
            </a:r>
          </a:p>
        </p:txBody>
      </p:sp>
    </p:spTree>
    <p:extLst>
      <p:ext uri="{BB962C8B-B14F-4D97-AF65-F5344CB8AC3E}">
        <p14:creationId xmlns:p14="http://schemas.microsoft.com/office/powerpoint/2010/main" val="2136855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600F8-83AF-4D44-AC85-550F1A062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is the third closing entry (CE#3)?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999A176-606F-4696-A3A7-8404DC0919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3809" y="1445914"/>
            <a:ext cx="5870957" cy="3956647"/>
          </a:xfrm>
        </p:spPr>
      </p:pic>
    </p:spTree>
    <p:extLst>
      <p:ext uri="{BB962C8B-B14F-4D97-AF65-F5344CB8AC3E}">
        <p14:creationId xmlns:p14="http://schemas.microsoft.com/office/powerpoint/2010/main" val="1615017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600F8-83AF-4D44-AC85-550F1A062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4145450" cy="905608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What is the third closing entry (CE#3)?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6A452DF-14D7-4AED-9156-99CF0FF5EB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3809" y="1445914"/>
            <a:ext cx="5870957" cy="3956647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A42F4C-7CAF-43FB-820B-AB34C2F62C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4063" y="1397977"/>
            <a:ext cx="3894992" cy="5002823"/>
          </a:xfrm>
        </p:spPr>
        <p:txBody>
          <a:bodyPr>
            <a:normAutofit/>
          </a:bodyPr>
          <a:lstStyle/>
          <a:p>
            <a:r>
              <a:rPr lang="en-US" b="1" dirty="0"/>
              <a:t>Step 3: Close Income Summary to Retained Earnings</a:t>
            </a:r>
            <a:r>
              <a:rPr lang="en-US" dirty="0"/>
              <a:t> </a:t>
            </a:r>
          </a:p>
          <a:p>
            <a:r>
              <a:rPr lang="en-US" dirty="0"/>
              <a:t>The third closing entry transfers the balance of the Income Summary account to the Retained Earnings account. </a:t>
            </a:r>
          </a:p>
          <a:p>
            <a:r>
              <a:rPr lang="en-US" dirty="0"/>
              <a:t>This entry closes the Income Summary account.</a:t>
            </a:r>
          </a:p>
          <a:p>
            <a:r>
              <a:rPr lang="en-US" dirty="0"/>
              <a:t>HINT:  Use a T account for Income Summary to determine the balance after CE1 and CE2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1200" dirty="0"/>
          </a:p>
          <a:p>
            <a:r>
              <a:rPr lang="en-US" sz="1200" dirty="0"/>
              <a:t>If a net loss occurred because expenses exceeded revenues, the third entry would be: debit Retained Earnings and credit Income Summary.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B75E6C-800D-4D38-B322-334D654380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2932" y="3929427"/>
            <a:ext cx="3126503" cy="1407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645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600F8-83AF-4D44-AC85-550F1A062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is the fourth closing entry (CE#4)?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8C7160E-1D79-4425-A3C7-F2105390A4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3809" y="1445914"/>
            <a:ext cx="5870957" cy="3956647"/>
          </a:xfrm>
        </p:spPr>
      </p:pic>
    </p:spTree>
    <p:extLst>
      <p:ext uri="{BB962C8B-B14F-4D97-AF65-F5344CB8AC3E}">
        <p14:creationId xmlns:p14="http://schemas.microsoft.com/office/powerpoint/2010/main" val="352823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600F8-83AF-4D44-AC85-550F1A062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is the fourth closing entry (CE#4)?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A38675E-89A6-4B5F-B0DD-C3E325DFAD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3809" y="1445914"/>
            <a:ext cx="5870957" cy="3956647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A42F4C-7CAF-43FB-820B-AB34C2F62CE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sz="2400" b="1" dirty="0"/>
              <a:t>Step 4: Close Dividends Account to Retained Earnings</a:t>
            </a:r>
            <a:r>
              <a:rPr lang="en-US" sz="2400" dirty="0"/>
              <a:t> </a:t>
            </a:r>
          </a:p>
          <a:p>
            <a:r>
              <a:rPr lang="en-US" sz="2400" dirty="0"/>
              <a:t>The fourth closing entry transfers any debit balance in the Dividends account to the Retained Earnings account.</a:t>
            </a:r>
          </a:p>
          <a:p>
            <a:r>
              <a:rPr lang="en-US" sz="2400" dirty="0"/>
              <a:t>This entry gives the Dividends account a zero balance, and the account is now ready to record next period’s dividends.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88848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414</Words>
  <Application>Microsoft Office PowerPoint</Application>
  <PresentationFormat>Widescreen</PresentationFormat>
  <Paragraphs>47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Closing Entries</vt:lpstr>
      <vt:lpstr>What is the first closing entry (CE#1)?</vt:lpstr>
      <vt:lpstr>What is the first closing entry (CE#1)?</vt:lpstr>
      <vt:lpstr>What is the second closing entry (CE#2)?</vt:lpstr>
      <vt:lpstr>What is the second closing entry (CE#2)?</vt:lpstr>
      <vt:lpstr>What is the third closing entry (CE#3)?</vt:lpstr>
      <vt:lpstr>What is the third closing entry (CE#3)?</vt:lpstr>
      <vt:lpstr>What is the fourth closing entry (CE#4)?</vt:lpstr>
      <vt:lpstr>What is the fourth closing entry (CE#4)?</vt:lpstr>
      <vt:lpstr>What is the ending balance in Retained Earnings?</vt:lpstr>
      <vt:lpstr>What is the ending balance in Retained Earnings?</vt:lpstr>
      <vt:lpstr>What will be on the Post-Closing Trial Balance?</vt:lpstr>
      <vt:lpstr>What accounts are included in the Post-Closing Trial Balance?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Lynch, Christy</dc:creator>
  <cp:lastModifiedBy>Lynch, Christy</cp:lastModifiedBy>
  <cp:revision>12</cp:revision>
  <dcterms:created xsi:type="dcterms:W3CDTF">2020-08-03T23:12:17Z</dcterms:created>
  <dcterms:modified xsi:type="dcterms:W3CDTF">2021-02-13T18:22:16Z</dcterms:modified>
</cp:coreProperties>
</file>