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47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AA9878-FCA2-44B0-80CF-4220A5D08F72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D8A216-0A2A-47F3-BD72-5FB7DCD36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935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D8A216-0A2A-47F3-BD72-5FB7DCD366B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7695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D8A216-0A2A-47F3-BD72-5FB7DCD366B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9629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D8A216-0A2A-47F3-BD72-5FB7DCD366B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7101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D8A216-0A2A-47F3-BD72-5FB7DCD366B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9697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D8A216-0A2A-47F3-BD72-5FB7DCD366B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957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D8A216-0A2A-47F3-BD72-5FB7DCD366B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939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9E1F7-549D-4385-8E34-57F66A37FB98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4B79E21-4232-4774-BFA1-C0EADC71C84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9E1F7-549D-4385-8E34-57F66A37FB98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79E21-4232-4774-BFA1-C0EADC71C84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4B79E21-4232-4774-BFA1-C0EADC71C84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9E1F7-549D-4385-8E34-57F66A37FB98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9E1F7-549D-4385-8E34-57F66A37FB98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4B79E21-4232-4774-BFA1-C0EADC71C84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9E1F7-549D-4385-8E34-57F66A37FB98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4B79E21-4232-4774-BFA1-C0EADC71C84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4E9E1F7-549D-4385-8E34-57F66A37FB98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79E21-4232-4774-BFA1-C0EADC71C84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9E1F7-549D-4385-8E34-57F66A37FB98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4B79E21-4232-4774-BFA1-C0EADC71C846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9E1F7-549D-4385-8E34-57F66A37FB98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4B79E21-4232-4774-BFA1-C0EADC71C8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9E1F7-549D-4385-8E34-57F66A37FB98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4B79E21-4232-4774-BFA1-C0EADC71C8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4B79E21-4232-4774-BFA1-C0EADC71C84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9E1F7-549D-4385-8E34-57F66A37FB98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4B79E21-4232-4774-BFA1-C0EADC71C84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4E9E1F7-549D-4385-8E34-57F66A37FB98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4E9E1F7-549D-4385-8E34-57F66A37FB98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4B79E21-4232-4774-BFA1-C0EADC71C846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Using examples, </a:t>
            </a:r>
          </a:p>
          <a:p>
            <a:r>
              <a:rPr lang="en-US" dirty="0" smtClean="0"/>
              <a:t>we will walk through </a:t>
            </a:r>
          </a:p>
          <a:p>
            <a:r>
              <a:rPr lang="en-US" dirty="0" smtClean="0"/>
              <a:t>various equity transactions </a:t>
            </a:r>
          </a:p>
          <a:p>
            <a:r>
              <a:rPr lang="en-US" dirty="0" smtClean="0"/>
              <a:t>for a corporation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Corporation Equity Transactions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16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Sales of Stock and Repurchase of Treasury Shares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391" y="1527175"/>
            <a:ext cx="7252705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108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34400" cy="758825"/>
          </a:xfrm>
        </p:spPr>
        <p:txBody>
          <a:bodyPr>
            <a:noAutofit/>
          </a:bodyPr>
          <a:lstStyle/>
          <a:p>
            <a:r>
              <a:rPr lang="en-US" sz="1800" dirty="0" smtClean="0"/>
              <a:t>Capitalizing RE – Transfers </a:t>
            </a:r>
            <a:r>
              <a:rPr lang="en-US" sz="1800" dirty="0" err="1" smtClean="0"/>
              <a:t>amts</a:t>
            </a:r>
            <a:r>
              <a:rPr lang="en-US" sz="1800" dirty="0" smtClean="0"/>
              <a:t> from RE to Common Stock. </a:t>
            </a:r>
            <a:br>
              <a:rPr lang="en-US" sz="1800" dirty="0" smtClean="0"/>
            </a:br>
            <a:r>
              <a:rPr lang="en-US" sz="1800" dirty="0" err="1" smtClean="0"/>
              <a:t>Brd</a:t>
            </a:r>
            <a:r>
              <a:rPr lang="en-US" sz="1800" dirty="0" smtClean="0"/>
              <a:t> of Directors declare small stock </a:t>
            </a:r>
            <a:r>
              <a:rPr lang="en-US" sz="1800" dirty="0" err="1" smtClean="0"/>
              <a:t>dvd</a:t>
            </a:r>
            <a:r>
              <a:rPr lang="en-US" sz="1800" dirty="0" smtClean="0"/>
              <a:t> (less than 25% of issued </a:t>
            </a:r>
            <a:r>
              <a:rPr lang="en-US" sz="1800" dirty="0" err="1" smtClean="0"/>
              <a:t>shrs</a:t>
            </a:r>
            <a:r>
              <a:rPr lang="en-US" sz="1800" dirty="0" smtClean="0"/>
              <a:t>)</a:t>
            </a:r>
            <a:endParaRPr lang="en-US" sz="1800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13" y="1317625"/>
            <a:ext cx="8054975" cy="422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240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Cash Dividends</a:t>
            </a:r>
            <a:endParaRPr lang="en-US" dirty="0"/>
          </a:p>
        </p:txBody>
      </p:sp>
      <p:pic>
        <p:nvPicPr>
          <p:cNvPr id="2049" name="Picture 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02" y="1755775"/>
            <a:ext cx="816208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322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Noncumulative Preferred Shares</a:t>
            </a:r>
            <a:endParaRPr lang="en-US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70376"/>
            <a:ext cx="8686800" cy="3717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167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Cumulative Preferred Shares</a:t>
            </a:r>
            <a:endParaRPr lang="en-US" dirty="0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92774"/>
            <a:ext cx="8686800" cy="3272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231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Statement of Retained Earnings</a:t>
            </a:r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5920" y="1676400"/>
            <a:ext cx="3146063" cy="4266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4401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115</TotalTime>
  <Words>53</Words>
  <Application>Microsoft Office PowerPoint</Application>
  <PresentationFormat>On-screen Show (4:3)</PresentationFormat>
  <Paragraphs>17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Georgia</vt:lpstr>
      <vt:lpstr>Wingdings</vt:lpstr>
      <vt:lpstr>Wingdings 2</vt:lpstr>
      <vt:lpstr>Civic</vt:lpstr>
      <vt:lpstr>Corporation Equity Transactions</vt:lpstr>
      <vt:lpstr>Sales of Stock and Repurchase of Treasury Shares</vt:lpstr>
      <vt:lpstr>Capitalizing RE – Transfers amts from RE to Common Stock.  Brd of Directors declare small stock dvd (less than 25% of issued shrs)</vt:lpstr>
      <vt:lpstr>Cash Dividends</vt:lpstr>
      <vt:lpstr>Noncumulative Preferred Shares</vt:lpstr>
      <vt:lpstr>Cumulative Preferred Shares</vt:lpstr>
      <vt:lpstr>Statement of Retained Earnings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Corporation Equity Transactions</dc:title>
  <dc:creator>Prof Chauvin</dc:creator>
  <cp:lastModifiedBy>Prof Chauvin</cp:lastModifiedBy>
  <cp:revision>8</cp:revision>
  <dcterms:created xsi:type="dcterms:W3CDTF">2014-10-04T20:34:54Z</dcterms:created>
  <dcterms:modified xsi:type="dcterms:W3CDTF">2016-05-07T12:29:43Z</dcterms:modified>
</cp:coreProperties>
</file>