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A579-8314-4308-9611-2A7B49015203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0C665E-D65B-4F75-A120-DA6C4C027D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A579-8314-4308-9611-2A7B49015203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665E-D65B-4F75-A120-DA6C4C027D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0C665E-D65B-4F75-A120-DA6C4C027D9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A579-8314-4308-9611-2A7B49015203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A579-8314-4308-9611-2A7B49015203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0C665E-D65B-4F75-A120-DA6C4C027D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A579-8314-4308-9611-2A7B49015203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0C665E-D65B-4F75-A120-DA6C4C027D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6FA579-8314-4308-9611-2A7B49015203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665E-D65B-4F75-A120-DA6C4C027D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A579-8314-4308-9611-2A7B49015203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0C665E-D65B-4F75-A120-DA6C4C027D9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A579-8314-4308-9611-2A7B49015203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0C665E-D65B-4F75-A120-DA6C4C027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A579-8314-4308-9611-2A7B49015203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0C665E-D65B-4F75-A120-DA6C4C027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0C665E-D65B-4F75-A120-DA6C4C027D9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A579-8314-4308-9611-2A7B49015203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0C665E-D65B-4F75-A120-DA6C4C027D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6FA579-8314-4308-9611-2A7B49015203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6FA579-8314-4308-9611-2A7B49015203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0C665E-D65B-4F75-A120-DA6C4C027D9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Recording initial investments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Division of income</a:t>
            </a:r>
          </a:p>
          <a:p>
            <a:r>
              <a:rPr lang="en-US" dirty="0" smtClean="0"/>
              <a:t>As well as </a:t>
            </a:r>
          </a:p>
          <a:p>
            <a:r>
              <a:rPr lang="en-US" dirty="0" smtClean="0"/>
              <a:t>Statement of Partnership Equity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Partnership Accounting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1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Investment of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partners initially invest cash, the journal entry is: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partners initially invest cash, non-cash assets and liabilities, the journal entry is: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307816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04" y="4191000"/>
            <a:ext cx="31019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87" y="5181600"/>
            <a:ext cx="3368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Once the Partnership operations begin, </a:t>
            </a:r>
            <a:br>
              <a:rPr lang="en-US" sz="2400" dirty="0" smtClean="0"/>
            </a:br>
            <a:r>
              <a:rPr lang="en-US" sz="2400" dirty="0" smtClean="0"/>
              <a:t>partners must now divide income or loss.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No salaries on Income Statement for partners. Partners are owners not employees</a:t>
            </a:r>
            <a:endParaRPr lang="en-US" sz="2000" dirty="0"/>
          </a:p>
          <a:p>
            <a:r>
              <a:rPr lang="en-US" sz="2000" dirty="0" smtClean="0"/>
              <a:t>Can receive a “salary allowance” as part of their capital account</a:t>
            </a:r>
          </a:p>
          <a:p>
            <a:r>
              <a:rPr lang="en-US" sz="2000" dirty="0" smtClean="0"/>
              <a:t>No partner interest expense on Income Statement for partners.</a:t>
            </a:r>
          </a:p>
          <a:p>
            <a:r>
              <a:rPr lang="en-US" sz="2000" dirty="0" smtClean="0"/>
              <a:t>Can receive an “interest allowance” as part of their capital account</a:t>
            </a:r>
          </a:p>
          <a:p>
            <a:r>
              <a:rPr lang="en-US" sz="2000" dirty="0" smtClean="0"/>
              <a:t>Four methods to divide income or (loss):</a:t>
            </a:r>
          </a:p>
          <a:p>
            <a:pPr lvl="1"/>
            <a:r>
              <a:rPr lang="en-US" sz="1800" dirty="0" smtClean="0"/>
              <a:t>In the absence of an agreement, the law requires each partner receive an equal share</a:t>
            </a:r>
          </a:p>
          <a:p>
            <a:pPr lvl="1"/>
            <a:r>
              <a:rPr lang="en-US" sz="1800" dirty="0" smtClean="0"/>
              <a:t>Stated </a:t>
            </a:r>
            <a:r>
              <a:rPr lang="en-US" sz="1800" dirty="0" smtClean="0"/>
              <a:t>ratio </a:t>
            </a:r>
            <a:r>
              <a:rPr lang="en-US" sz="1800" dirty="0" smtClean="0"/>
              <a:t>basis </a:t>
            </a:r>
            <a:r>
              <a:rPr lang="en-US" sz="1800" dirty="0" smtClean="0"/>
              <a:t>outlined</a:t>
            </a:r>
            <a:r>
              <a:rPr lang="en-US" sz="1800" dirty="0" smtClean="0"/>
              <a:t> </a:t>
            </a:r>
            <a:r>
              <a:rPr lang="en-US" sz="1800" dirty="0" smtClean="0"/>
              <a:t>in </a:t>
            </a:r>
            <a:r>
              <a:rPr lang="en-US" sz="1800" dirty="0" smtClean="0"/>
              <a:t>partnership </a:t>
            </a:r>
            <a:r>
              <a:rPr lang="en-US" sz="1800" dirty="0" smtClean="0"/>
              <a:t>agreement</a:t>
            </a:r>
          </a:p>
          <a:p>
            <a:pPr lvl="1"/>
            <a:r>
              <a:rPr lang="en-US" sz="1800" dirty="0" smtClean="0"/>
              <a:t>Ratio of capital balances; though capital balances change, the partners </a:t>
            </a:r>
            <a:r>
              <a:rPr lang="en-US" sz="1800" dirty="0" smtClean="0"/>
              <a:t>will have to recalculate the ratios as they change</a:t>
            </a:r>
            <a:endParaRPr lang="en-US" sz="1800" dirty="0" smtClean="0"/>
          </a:p>
          <a:p>
            <a:pPr lvl="1"/>
            <a:r>
              <a:rPr lang="en-US" sz="1800" dirty="0" smtClean="0"/>
              <a:t>After consideration of the salary and interest allowances, partners can share the remainder according to the partnership agreement – either equally or on another basis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30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Stated Ratio Method of Dividing </a:t>
            </a:r>
            <a:r>
              <a:rPr lang="en-US" dirty="0" err="1" smtClean="0"/>
              <a:t>Inc</a:t>
            </a:r>
            <a:r>
              <a:rPr lang="en-US" dirty="0" smtClean="0"/>
              <a:t>(Loss)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Ratio can be stated as:</a:t>
            </a:r>
          </a:p>
          <a:p>
            <a:pPr lvl="1"/>
            <a:r>
              <a:rPr lang="en-US" dirty="0" smtClean="0"/>
              <a:t>One third and two thirds or one eighth, two eights, five eights</a:t>
            </a:r>
          </a:p>
          <a:p>
            <a:pPr lvl="1"/>
            <a:r>
              <a:rPr lang="en-US" dirty="0" smtClean="0"/>
              <a:t>5:4:3 which translates to a total of 12 (5 plus 4 plus 3) and the partners respectively receive 5/12ths, 4/12ths, or 3/12ths.</a:t>
            </a:r>
          </a:p>
          <a:p>
            <a:r>
              <a:rPr lang="en-US" dirty="0" smtClean="0"/>
              <a:t>If </a:t>
            </a:r>
            <a:r>
              <a:rPr lang="en-US" dirty="0"/>
              <a:t>income is </a:t>
            </a:r>
            <a:r>
              <a:rPr lang="en-US" dirty="0" smtClean="0"/>
              <a:t>$60,00 </a:t>
            </a:r>
          </a:p>
          <a:p>
            <a:pPr lvl="1"/>
            <a:r>
              <a:rPr lang="en-US" dirty="0" smtClean="0"/>
              <a:t>And they share one third and two thirds, the journal entry is: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And they share by 12ths, the journal entry is: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14800"/>
            <a:ext cx="33686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47861"/>
            <a:ext cx="3368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61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Capital Balances Method of Dividing </a:t>
            </a:r>
            <a:r>
              <a:rPr lang="en-US" dirty="0" err="1" smtClean="0"/>
              <a:t>Inc</a:t>
            </a:r>
            <a:r>
              <a:rPr lang="en-US" dirty="0" smtClean="0"/>
              <a:t>(Loss)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If beginning capital balances are Zayn $30,000 and Perez $10,000, you would add the capital balances together and take each partner’s portion of the total. Which would be 30,000/40,000 for Zahn and 10,000/40,000 for Perez or simply 3/4ths and 1/4th</a:t>
            </a:r>
          </a:p>
          <a:p>
            <a:r>
              <a:rPr lang="en-US" sz="2400" dirty="0" smtClean="0"/>
              <a:t>If net income is $60,000, the journal entry is</a:t>
            </a:r>
            <a:br>
              <a:rPr lang="en-US" sz="2400" dirty="0" smtClean="0"/>
            </a:br>
            <a:endParaRPr lang="en-US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78965"/>
            <a:ext cx="33686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77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Allocation w Salary, Interest and </a:t>
            </a:r>
            <a:br>
              <a:rPr lang="en-US" sz="2400" dirty="0" smtClean="0"/>
            </a:br>
            <a:r>
              <a:rPr lang="en-US" sz="2400" dirty="0" smtClean="0"/>
              <a:t>Partnership Agreement-Basis for Remainder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Salary allowance to Zayn $36,000 and to Perez $24,000</a:t>
            </a:r>
          </a:p>
          <a:p>
            <a:r>
              <a:rPr lang="en-US" sz="1800" dirty="0" smtClean="0"/>
              <a:t>Interest allowance of 10% to each based on </a:t>
            </a:r>
            <a:r>
              <a:rPr lang="en-US" sz="1800" dirty="0" smtClean="0"/>
              <a:t>beginning capital </a:t>
            </a:r>
            <a:r>
              <a:rPr lang="en-US" sz="1800" dirty="0" smtClean="0"/>
              <a:t>balances</a:t>
            </a:r>
          </a:p>
          <a:p>
            <a:r>
              <a:rPr lang="en-US" sz="1800" dirty="0" smtClean="0"/>
              <a:t>Remainder to be shared equally (but could be based upon any of the previously stated methods to divide income)</a:t>
            </a:r>
          </a:p>
          <a:p>
            <a:r>
              <a:rPr lang="en-US" sz="1800" dirty="0" smtClean="0"/>
              <a:t>Net Income is $70,000</a:t>
            </a:r>
          </a:p>
          <a:p>
            <a:endParaRPr lang="en-US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81400"/>
            <a:ext cx="5478463" cy="206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92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Capital Balance after </a:t>
            </a:r>
            <a:br>
              <a:rPr lang="en-US" sz="2400" dirty="0" smtClean="0"/>
            </a:br>
            <a:r>
              <a:rPr lang="en-US" sz="2400" dirty="0" smtClean="0"/>
              <a:t>Income </a:t>
            </a:r>
            <a:r>
              <a:rPr lang="en-US" sz="2400" dirty="0"/>
              <a:t>D</a:t>
            </a:r>
            <a:r>
              <a:rPr lang="en-US" sz="2400" dirty="0" smtClean="0"/>
              <a:t>istributions and any </a:t>
            </a:r>
            <a:r>
              <a:rPr lang="en-US" sz="2400" dirty="0"/>
              <a:t>W</a:t>
            </a:r>
            <a:r>
              <a:rPr lang="en-US" sz="2400" dirty="0" smtClean="0"/>
              <a:t>ithdrawals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In addition to the prior example, Zayn withdrew $20,000 and Perez withdrew $</a:t>
            </a:r>
            <a:r>
              <a:rPr lang="en-US" sz="2000" dirty="0" smtClean="0"/>
              <a:t>12,000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If they share based on capital balances, the respective ratios would now be 52/78 for Zayn and 26/78 for Perez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609" y="2209800"/>
            <a:ext cx="5791200" cy="3126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71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124</TotalTime>
  <Words>422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Partnership Accounting </vt:lpstr>
      <vt:lpstr>Initial Investment of Partners</vt:lpstr>
      <vt:lpstr>Once the Partnership operations begin,  partners must now divide income or loss.</vt:lpstr>
      <vt:lpstr>Stated Ratio Method of Dividing Inc(Loss)</vt:lpstr>
      <vt:lpstr>Capital Balances Method of Dividing Inc(Loss)</vt:lpstr>
      <vt:lpstr>Allocation w Salary, Interest and  Partnership Agreement-Basis for Remainder</vt:lpstr>
      <vt:lpstr>Capital Balance after  Income Distributions and any Withdrawals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Partnership Accounting </dc:title>
  <dc:creator>Prof Chauvin</dc:creator>
  <cp:lastModifiedBy>Prof Chauvin</cp:lastModifiedBy>
  <cp:revision>14</cp:revision>
  <dcterms:created xsi:type="dcterms:W3CDTF">2015-01-31T19:40:02Z</dcterms:created>
  <dcterms:modified xsi:type="dcterms:W3CDTF">2015-02-01T15:26:08Z</dcterms:modified>
</cp:coreProperties>
</file>