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616E-CA1A-45C3-BCF0-B903E9537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4E373-2707-4790-95FF-9815F80EC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F91C1-D4C4-49F8-BE29-5F0AD1D4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868B6-1ED8-4B36-80B1-D478D1D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FC18F-CCC6-46A7-9591-F721D9F0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F8DE-F161-42A2-B43E-A0A2EC78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114E6-E77C-41D5-9A1A-38A1DDFC6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72DBC-910A-407B-80AC-B1A2BFAE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2C4DC-DE5C-4084-A8B5-3C8BB8B3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417A9-F847-4301-BC3D-CB4B7F56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7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912C3-1D69-47C9-9F91-57FC2F27D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575F5-873D-4C25-8FB8-2BC81C330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72BF0-3A1C-430D-9205-0FF8E3E8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2E1B6-A326-4F66-89CC-86103BF6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488E7-1461-4401-8E83-E3723761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1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17A3-6C65-4A51-A2E4-81A4B65F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BEEC-C742-4247-B10C-BBA659CD7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3A0C0-B88E-4EA4-A686-E1C51A54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B2AA8-4A1A-4E83-90A9-685F0D9C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8CA6-8291-45A5-8723-2764C360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8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B178-057A-400D-B50A-ACCCC01E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5B346-6CE9-4EB0-BF85-C9E6311CB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79B58-E29D-43F9-9D3B-7BECE9E1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06A7-7E28-4EF6-BECD-1100C715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A087D-1D2F-4ECB-9470-CC9DA5AF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3FF3-0D26-44EB-9E1E-387CD626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6334F-AFEA-4B1C-8197-00AAD6458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351E9-2A4F-4FDD-B907-C7BBF1F88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2DFAA-69A8-43A6-B5D8-93DDDB40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79845-2BD9-4AA8-AC84-A1374FD4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90F9F-A9F6-4663-A912-7274877F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5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5A67-A221-4172-9179-DF513C0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57235-2D2A-48CA-B702-563E5F5E6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25C07-C2F2-42A0-81AC-B7455F18E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F2556-1A6B-4B60-AA02-6FCDC0052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5908F-9F1A-45B2-A06C-886A137D9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25C07-EEDD-40B2-9C6D-D4DACCFB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3868C-3DCA-4B8E-AADC-334DAB69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8E6AA-EE1A-463B-B85A-C2F6A759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AB24A-7EE1-41C7-9694-85577D33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359B0-C893-4B98-8908-6FD69DA4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2C0CE-0A9A-48BD-8ABB-D43959BC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29A6C-7706-442A-BE01-23CFC0FF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DC116-7BC1-4EE2-9131-7D9ACD62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5D398-7818-4648-B802-64738456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6D647-316C-4F7F-89B2-CCF2401F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06D1-B922-4E02-8673-3C4C0588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A27BE-B9A5-4B08-99A1-8EC9CAF6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08C9E-C39A-485F-B12E-5225A90AD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54B21-F265-4490-8F5C-2F799A76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FBE83-9DC6-406D-AF85-63A6167D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8E6BA-6E19-49F7-AAD3-414FA222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C02F-CB16-4AF8-9885-474BCEA90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37B28-4CD5-4419-B06D-A693B9C22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6AB8A-A836-4513-BC6E-4EC766EFD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2DD94-EFC7-41A9-9A0B-E6B5B025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69EE1-1D1C-4D06-8694-C4034403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52CD7-9789-4DAF-B9C4-701B2413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C211C7-5C01-4B51-8DA6-DA9990B02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BE72A-E83E-458E-953C-FC51461A8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3BB6E-817E-4862-B71E-D1AF37BA9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D2F7-84E1-4A72-B533-379924CD19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6FC0-093D-48E7-BEEB-0ACBA7C3E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E2336-A151-4A25-9DBD-88237BE3B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BF5B-9ECF-4E32-97BA-B2896580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4DF978-6D9D-4A55-8BE8-2FCD7F7CD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Inventory</a:t>
            </a:r>
            <a:br>
              <a:rPr lang="en-US" dirty="0"/>
            </a:br>
            <a:r>
              <a:rPr lang="en-US" dirty="0"/>
              <a:t>Answer to Assignment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5DB170B-1513-4874-8283-5B5E0AB1D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B9F3C3-ABC1-4D79-AC14-48044143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16DB48-3E2D-482B-A054-931C3CDDC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0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FFB6D2-79E1-47C4-9982-D2EDA9A25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87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2B5F8F-6A49-4B2B-B5DA-7A556BD5C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1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88AA77-A76D-4356-B1F9-1AF0C0817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B24204-91BE-475E-B67B-CA1387845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1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7D9FCF-9CC0-49EB-BCD7-86CE90DA9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53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AB03F7-F3A9-4048-A3B6-59B5D46C8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5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DED003-4364-4E29-8A98-526472A52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0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D51993-A6D2-4D5A-932C-8D5F00045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8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E07D03-0FCA-455B-A3C9-CC1DF742E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7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5C9A10-1E2B-436E-B283-38BB4D083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028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47D0A6-5C01-4D65-9063-051B48BAD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94363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38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6EAB4E-310F-427F-A458-E6ED4FC62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140503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3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EA9F55-F917-4EBF-B23F-982320E3A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140486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94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F010C0-5B93-44EF-BC3E-566EE90F8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288524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76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A6E45E-1144-492D-8564-2781B30CF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140486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35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59C70D-3D2D-4471-BB7F-911ECAEA8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800980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54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3B0BD7-2A56-4BFC-A66A-FE3DEB659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288524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46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288259-7960-4870-8FBA-AD5158E15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288524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1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195877-2A42-4FFD-BAE2-416EB8F2B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140486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0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031CCE-C8D9-4752-86A7-CD704B7ED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89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79E2AC-E450-40D7-8845-DD2C86A5C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365760"/>
            <a:ext cx="10140486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69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8FEA-A550-40BB-8729-1CA6A737B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Inventory</a:t>
            </a:r>
            <a:br>
              <a:rPr lang="en-US" dirty="0"/>
            </a:br>
            <a:r>
              <a:rPr lang="en-US" dirty="0"/>
              <a:t>Assignment 2 Trey Monson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8CFC0-6376-4F7D-AB3E-F68115CDF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9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5BC989-FA46-40DD-BA15-DFD2038D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7327248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60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C5A67A-B485-40BB-AE60-FBCCB2200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7038227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83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3F464D-3A02-4651-B8E8-C6B8F43DD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365760"/>
            <a:ext cx="927843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119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379F02-FF25-44EF-8586-5256C2402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65760"/>
            <a:ext cx="9955265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5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21C0F4-AB65-422C-8B1D-261F5E93D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3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7BC2EF-0318-426A-B051-06B1CB7B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769A46-A856-47D4-BF94-01005EF40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7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27F013-77B2-4F69-A728-264038B15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2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E3F8DB-131D-4573-B706-A8B58867E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6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829B29-B6AA-41FB-A4B2-F2637C7F5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365760"/>
            <a:ext cx="862591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5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Office PowerPoint</Application>
  <PresentationFormat>Widescreen</PresentationFormat>
  <Paragraphs>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Inventory Answer to Assignment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Inventory Assignment 2 Trey Monson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Answer to Assignment 1</dc:title>
  <dc:creator>Christy Lynch Chauvin</dc:creator>
  <cp:lastModifiedBy>Christy Lynch Chauvin</cp:lastModifiedBy>
  <cp:revision>11</cp:revision>
  <dcterms:created xsi:type="dcterms:W3CDTF">2019-03-14T12:01:15Z</dcterms:created>
  <dcterms:modified xsi:type="dcterms:W3CDTF">2019-03-14T12:50:17Z</dcterms:modified>
</cp:coreProperties>
</file>